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61" r:id="rId2"/>
    <p:sldId id="271" r:id="rId3"/>
    <p:sldId id="27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706" autoAdjust="0"/>
  </p:normalViewPr>
  <p:slideViewPr>
    <p:cSldViewPr snapToGrid="0">
      <p:cViewPr varScale="1">
        <p:scale>
          <a:sx n="108" d="100"/>
          <a:sy n="108" d="100"/>
        </p:scale>
        <p:origin x="108" y="19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6/11/relationships/changesInfo" Target="changesInfos/changesInfo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ff Grissom" userId="6ed276cc5b01eb32" providerId="LiveId" clId="{8A8F1D57-C5E8-3948-BAD8-232D0D9A1A8F}"/>
    <pc:docChg chg="undo custSel addSld delSld modSld sldOrd">
      <pc:chgData name="Jeff Grissom" userId="6ed276cc5b01eb32" providerId="LiveId" clId="{8A8F1D57-C5E8-3948-BAD8-232D0D9A1A8F}" dt="2019-03-05T15:41:53.112" v="1972" actId="20577"/>
      <pc:docMkLst>
        <pc:docMk/>
      </pc:docMkLst>
      <pc:sldChg chg="modSp">
        <pc:chgData name="Jeff Grissom" userId="6ed276cc5b01eb32" providerId="LiveId" clId="{8A8F1D57-C5E8-3948-BAD8-232D0D9A1A8F}" dt="2019-03-05T14:40:04.704" v="0" actId="14100"/>
        <pc:sldMkLst>
          <pc:docMk/>
          <pc:sldMk cId="584948857" sldId="278"/>
        </pc:sldMkLst>
        <pc:spChg chg="mod">
          <ac:chgData name="Jeff Grissom" userId="6ed276cc5b01eb32" providerId="LiveId" clId="{8A8F1D57-C5E8-3948-BAD8-232D0D9A1A8F}" dt="2019-03-05T14:40:04.704" v="0" actId="14100"/>
          <ac:spMkLst>
            <pc:docMk/>
            <pc:sldMk cId="584948857" sldId="278"/>
            <ac:spMk id="4" creationId="{00000000-0000-0000-0000-000000000000}"/>
          </ac:spMkLst>
        </pc:spChg>
      </pc:sldChg>
      <pc:sldChg chg="modSp">
        <pc:chgData name="Jeff Grissom" userId="6ed276cc5b01eb32" providerId="LiveId" clId="{8A8F1D57-C5E8-3948-BAD8-232D0D9A1A8F}" dt="2019-03-05T14:41:17.788" v="1" actId="20577"/>
        <pc:sldMkLst>
          <pc:docMk/>
          <pc:sldMk cId="255351544" sldId="285"/>
        </pc:sldMkLst>
        <pc:spChg chg="mod">
          <ac:chgData name="Jeff Grissom" userId="6ed276cc5b01eb32" providerId="LiveId" clId="{8A8F1D57-C5E8-3948-BAD8-232D0D9A1A8F}" dt="2019-03-05T14:41:17.788" v="1" actId="20577"/>
          <ac:spMkLst>
            <pc:docMk/>
            <pc:sldMk cId="255351544" sldId="285"/>
            <ac:spMk id="4" creationId="{00000000-0000-0000-0000-000000000000}"/>
          </ac:spMkLst>
        </pc:spChg>
      </pc:sldChg>
      <pc:sldChg chg="addSp delSp modSp">
        <pc:chgData name="Jeff Grissom" userId="6ed276cc5b01eb32" providerId="LiveId" clId="{8A8F1D57-C5E8-3948-BAD8-232D0D9A1A8F}" dt="2019-03-05T15:16:59.220" v="4" actId="478"/>
        <pc:sldMkLst>
          <pc:docMk/>
          <pc:sldMk cId="3207903408" sldId="289"/>
        </pc:sldMkLst>
        <pc:picChg chg="add del mod">
          <ac:chgData name="Jeff Grissom" userId="6ed276cc5b01eb32" providerId="LiveId" clId="{8A8F1D57-C5E8-3948-BAD8-232D0D9A1A8F}" dt="2019-03-05T15:16:59.220" v="4" actId="478"/>
          <ac:picMkLst>
            <pc:docMk/>
            <pc:sldMk cId="3207903408" sldId="289"/>
            <ac:picMk id="5" creationId="{B38E7A5D-D383-2D4A-B538-93EFA634937C}"/>
          </ac:picMkLst>
        </pc:picChg>
      </pc:sldChg>
      <pc:sldChg chg="addSp delSp modSp add del">
        <pc:chgData name="Jeff Grissom" userId="6ed276cc5b01eb32" providerId="LiveId" clId="{8A8F1D57-C5E8-3948-BAD8-232D0D9A1A8F}" dt="2019-03-05T15:18:27.140" v="40" actId="2696"/>
        <pc:sldMkLst>
          <pc:docMk/>
          <pc:sldMk cId="2880770170" sldId="291"/>
        </pc:sldMkLst>
        <pc:spChg chg="mod">
          <ac:chgData name="Jeff Grissom" userId="6ed276cc5b01eb32" providerId="LiveId" clId="{8A8F1D57-C5E8-3948-BAD8-232D0D9A1A8F}" dt="2019-03-05T15:18:03.371" v="22" actId="20577"/>
          <ac:spMkLst>
            <pc:docMk/>
            <pc:sldMk cId="2880770170" sldId="291"/>
            <ac:spMk id="3" creationId="{C45F692A-4DF5-F44A-AEF3-BF127A8AC85E}"/>
          </ac:spMkLst>
        </pc:spChg>
        <pc:spChg chg="del mod">
          <ac:chgData name="Jeff Grissom" userId="6ed276cc5b01eb32" providerId="LiveId" clId="{8A8F1D57-C5E8-3948-BAD8-232D0D9A1A8F}" dt="2019-03-05T15:17:46.157" v="10"/>
          <ac:spMkLst>
            <pc:docMk/>
            <pc:sldMk cId="2880770170" sldId="291"/>
            <ac:spMk id="4" creationId="{FDCC60D9-4AA3-594E-8FA5-2EA3782D7C4A}"/>
          </ac:spMkLst>
        </pc:spChg>
        <pc:spChg chg="add del mod">
          <ac:chgData name="Jeff Grissom" userId="6ed276cc5b01eb32" providerId="LiveId" clId="{8A8F1D57-C5E8-3948-BAD8-232D0D9A1A8F}" dt="2019-03-05T15:18:11.685" v="29"/>
          <ac:spMkLst>
            <pc:docMk/>
            <pc:sldMk cId="2880770170" sldId="291"/>
            <ac:spMk id="6" creationId="{4969D1F3-9357-BD49-A640-9B7748DC3E00}"/>
          </ac:spMkLst>
        </pc:spChg>
        <pc:spChg chg="add del mod">
          <ac:chgData name="Jeff Grissom" userId="6ed276cc5b01eb32" providerId="LiveId" clId="{8A8F1D57-C5E8-3948-BAD8-232D0D9A1A8F}" dt="2019-03-05T15:18:10.864" v="27"/>
          <ac:spMkLst>
            <pc:docMk/>
            <pc:sldMk cId="2880770170" sldId="291"/>
            <ac:spMk id="7" creationId="{5FEE3455-7C85-0F48-9E80-FB10D8362098}"/>
          </ac:spMkLst>
        </pc:spChg>
        <pc:spChg chg="add del mod">
          <ac:chgData name="Jeff Grissom" userId="6ed276cc5b01eb32" providerId="LiveId" clId="{8A8F1D57-C5E8-3948-BAD8-232D0D9A1A8F}" dt="2019-03-05T15:18:12.366" v="31"/>
          <ac:spMkLst>
            <pc:docMk/>
            <pc:sldMk cId="2880770170" sldId="291"/>
            <ac:spMk id="8" creationId="{3DCBE91A-503A-6943-8852-F1F3A12D112F}"/>
          </ac:spMkLst>
        </pc:spChg>
        <pc:spChg chg="add mod">
          <ac:chgData name="Jeff Grissom" userId="6ed276cc5b01eb32" providerId="LiveId" clId="{8A8F1D57-C5E8-3948-BAD8-232D0D9A1A8F}" dt="2019-03-05T15:18:22.269" v="38"/>
          <ac:spMkLst>
            <pc:docMk/>
            <pc:sldMk cId="2880770170" sldId="291"/>
            <ac:spMk id="9" creationId="{3ED8AAFF-A293-C047-9CAB-6EB26E845E7D}"/>
          </ac:spMkLst>
        </pc:spChg>
        <pc:picChg chg="add del mod">
          <ac:chgData name="Jeff Grissom" userId="6ed276cc5b01eb32" providerId="LiveId" clId="{8A8F1D57-C5E8-3948-BAD8-232D0D9A1A8F}" dt="2019-03-05T15:18:22.269" v="38"/>
          <ac:picMkLst>
            <pc:docMk/>
            <pc:sldMk cId="2880770170" sldId="291"/>
            <ac:picMk id="5" creationId="{D28F1B2C-678F-0040-B31D-901C9590EC1A}"/>
          </ac:picMkLst>
        </pc:picChg>
      </pc:sldChg>
      <pc:sldChg chg="add del">
        <pc:chgData name="Jeff Grissom" userId="6ed276cc5b01eb32" providerId="LiveId" clId="{8A8F1D57-C5E8-3948-BAD8-232D0D9A1A8F}" dt="2019-03-05T15:17:07.527" v="7" actId="2696"/>
        <pc:sldMkLst>
          <pc:docMk/>
          <pc:sldMk cId="3516249821" sldId="291"/>
        </pc:sldMkLst>
      </pc:sldChg>
      <pc:sldChg chg="addSp modSp add del">
        <pc:chgData name="Jeff Grissom" userId="6ed276cc5b01eb32" providerId="LiveId" clId="{8A8F1D57-C5E8-3948-BAD8-232D0D9A1A8F}" dt="2019-03-05T15:25:09.098" v="416" actId="2696"/>
        <pc:sldMkLst>
          <pc:docMk/>
          <pc:sldMk cId="2334294497" sldId="292"/>
        </pc:sldMkLst>
        <pc:spChg chg="mod">
          <ac:chgData name="Jeff Grissom" userId="6ed276cc5b01eb32" providerId="LiveId" clId="{8A8F1D57-C5E8-3948-BAD8-232D0D9A1A8F}" dt="2019-03-05T15:18:34.594" v="51" actId="20577"/>
          <ac:spMkLst>
            <pc:docMk/>
            <pc:sldMk cId="2334294497" sldId="292"/>
            <ac:spMk id="3" creationId="{C45F692A-4DF5-F44A-AEF3-BF127A8AC85E}"/>
          </ac:spMkLst>
        </pc:spChg>
        <pc:spChg chg="mod">
          <ac:chgData name="Jeff Grissom" userId="6ed276cc5b01eb32" providerId="LiveId" clId="{8A8F1D57-C5E8-3948-BAD8-232D0D9A1A8F}" dt="2019-03-05T15:23:46.158" v="289" actId="20577"/>
          <ac:spMkLst>
            <pc:docMk/>
            <pc:sldMk cId="2334294497" sldId="292"/>
            <ac:spMk id="4" creationId="{FDCC60D9-4AA3-594E-8FA5-2EA3782D7C4A}"/>
          </ac:spMkLst>
        </pc:spChg>
        <pc:picChg chg="add mod">
          <ac:chgData name="Jeff Grissom" userId="6ed276cc5b01eb32" providerId="LiveId" clId="{8A8F1D57-C5E8-3948-BAD8-232D0D9A1A8F}" dt="2019-03-05T15:19:37.489" v="91" actId="692"/>
          <ac:picMkLst>
            <pc:docMk/>
            <pc:sldMk cId="2334294497" sldId="292"/>
            <ac:picMk id="5" creationId="{A092DB41-4322-AD4E-A5BB-782DBF2768E6}"/>
          </ac:picMkLst>
        </pc:picChg>
      </pc:sldChg>
      <pc:sldChg chg="addSp delSp modSp add ord">
        <pc:chgData name="Jeff Grissom" userId="6ed276cc5b01eb32" providerId="LiveId" clId="{8A8F1D57-C5E8-3948-BAD8-232D0D9A1A8F}" dt="2019-03-05T15:38:13.305" v="1657" actId="14100"/>
        <pc:sldMkLst>
          <pc:docMk/>
          <pc:sldMk cId="228542691" sldId="293"/>
        </pc:sldMkLst>
        <pc:spChg chg="mod">
          <ac:chgData name="Jeff Grissom" userId="6ed276cc5b01eb32" providerId="LiveId" clId="{8A8F1D57-C5E8-3948-BAD8-232D0D9A1A8F}" dt="2019-03-05T15:24:06.813" v="305" actId="20577"/>
          <ac:spMkLst>
            <pc:docMk/>
            <pc:sldMk cId="228542691" sldId="293"/>
            <ac:spMk id="3" creationId="{00000000-0000-0000-0000-000000000000}"/>
          </ac:spMkLst>
        </pc:spChg>
        <pc:spChg chg="mod">
          <ac:chgData name="Jeff Grissom" userId="6ed276cc5b01eb32" providerId="LiveId" clId="{8A8F1D57-C5E8-3948-BAD8-232D0D9A1A8F}" dt="2019-03-05T15:35:38.808" v="1531" actId="14100"/>
          <ac:spMkLst>
            <pc:docMk/>
            <pc:sldMk cId="228542691" sldId="293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5:07.025" v="415"/>
          <ac:spMkLst>
            <pc:docMk/>
            <pc:sldMk cId="228542691" sldId="293"/>
            <ac:spMk id="6" creationId="{828A2D91-3420-F047-8484-1BCC4F2ED1A5}"/>
          </ac:spMkLst>
        </pc:spChg>
        <pc:spChg chg="add mod">
          <ac:chgData name="Jeff Grissom" userId="6ed276cc5b01eb32" providerId="LiveId" clId="{8A8F1D57-C5E8-3948-BAD8-232D0D9A1A8F}" dt="2019-03-05T15:38:13.305" v="1657" actId="14100"/>
          <ac:spMkLst>
            <pc:docMk/>
            <pc:sldMk cId="228542691" sldId="293"/>
            <ac:spMk id="7" creationId="{DC164EAA-5D65-504B-AE3F-79ABBB1EF688}"/>
          </ac:spMkLst>
        </pc:spChg>
        <pc:picChg chg="add">
          <ac:chgData name="Jeff Grissom" userId="6ed276cc5b01eb32" providerId="LiveId" clId="{8A8F1D57-C5E8-3948-BAD8-232D0D9A1A8F}" dt="2019-03-05T15:24:11.503" v="306"/>
          <ac:picMkLst>
            <pc:docMk/>
            <pc:sldMk cId="228542691" sldId="293"/>
            <ac:picMk id="5" creationId="{9FF85DFA-66BF-C741-A817-CD824F598610}"/>
          </ac:picMkLst>
        </pc:picChg>
      </pc:sldChg>
      <pc:sldChg chg="addSp delSp modSp add">
        <pc:chgData name="Jeff Grissom" userId="6ed276cc5b01eb32" providerId="LiveId" clId="{8A8F1D57-C5E8-3948-BAD8-232D0D9A1A8F}" dt="2019-03-05T15:41:53.112" v="1972" actId="20577"/>
        <pc:sldMkLst>
          <pc:docMk/>
          <pc:sldMk cId="1801432544" sldId="294"/>
        </pc:sldMkLst>
        <pc:spChg chg="mod">
          <ac:chgData name="Jeff Grissom" userId="6ed276cc5b01eb32" providerId="LiveId" clId="{8A8F1D57-C5E8-3948-BAD8-232D0D9A1A8F}" dt="2019-03-05T15:41:53.112" v="1972" actId="20577"/>
          <ac:spMkLst>
            <pc:docMk/>
            <pc:sldMk cId="1801432544" sldId="294"/>
            <ac:spMk id="4" creationId="{00000000-0000-0000-0000-000000000000}"/>
          </ac:spMkLst>
        </pc:spChg>
        <pc:spChg chg="add del mod">
          <ac:chgData name="Jeff Grissom" userId="6ed276cc5b01eb32" providerId="LiveId" clId="{8A8F1D57-C5E8-3948-BAD8-232D0D9A1A8F}" dt="2019-03-05T15:27:09.282" v="638"/>
          <ac:spMkLst>
            <pc:docMk/>
            <pc:sldMk cId="1801432544" sldId="294"/>
            <ac:spMk id="6" creationId="{D324B19D-7179-DF48-ABC7-7E65D005926D}"/>
          </ac:spMkLst>
        </pc:spChg>
        <pc:picChg chg="del">
          <ac:chgData name="Jeff Grissom" userId="6ed276cc5b01eb32" providerId="LiveId" clId="{8A8F1D57-C5E8-3948-BAD8-232D0D9A1A8F}" dt="2019-03-05T15:27:08.840" v="636" actId="478"/>
          <ac:picMkLst>
            <pc:docMk/>
            <pc:sldMk cId="1801432544" sldId="294"/>
            <ac:picMk id="5" creationId="{9FF85DFA-66BF-C741-A817-CD824F598610}"/>
          </ac:picMkLst>
        </pc:picChg>
      </pc:sldChg>
      <pc:sldChg chg="add del">
        <pc:chgData name="Jeff Grissom" userId="6ed276cc5b01eb32" providerId="LiveId" clId="{8A8F1D57-C5E8-3948-BAD8-232D0D9A1A8F}" dt="2019-03-05T15:34:56.167" v="1521" actId="2696"/>
        <pc:sldMkLst>
          <pc:docMk/>
          <pc:sldMk cId="3832990332" sldId="295"/>
        </pc:sldMkLst>
      </pc:sldChg>
      <pc:sldChg chg="add del">
        <pc:chgData name="Jeff Grissom" userId="6ed276cc5b01eb32" providerId="LiveId" clId="{8A8F1D57-C5E8-3948-BAD8-232D0D9A1A8F}" dt="2019-03-05T15:35:03.244" v="1523"/>
        <pc:sldMkLst>
          <pc:docMk/>
          <pc:sldMk cId="4119563596" sldId="295"/>
        </pc:sldMkLst>
      </pc:sldChg>
    </pc:docChg>
  </pc:docChgLst>
  <pc:docChgLst>
    <pc:chgData name="Jeff Grissom" userId="6ed276cc5b01eb32" providerId="LiveId" clId="{55FE2C15-0111-5448-8EFE-A683A2670EA4}"/>
    <pc:docChg chg="undo custSel addSld modSld">
      <pc:chgData name="Jeff Grissom" userId="6ed276cc5b01eb32" providerId="LiveId" clId="{55FE2C15-0111-5448-8EFE-A683A2670EA4}" dt="2018-12-16T20:59:17.353" v="919"/>
      <pc:docMkLst>
        <pc:docMk/>
      </pc:docMkLst>
      <pc:sldChg chg="modSp">
        <pc:chgData name="Jeff Grissom" userId="6ed276cc5b01eb32" providerId="LiveId" clId="{55FE2C15-0111-5448-8EFE-A683A2670EA4}" dt="2018-12-16T05:50:10.285" v="22" actId="20577"/>
        <pc:sldMkLst>
          <pc:docMk/>
          <pc:sldMk cId="3984617762" sldId="257"/>
        </pc:sldMkLst>
        <pc:spChg chg="mod">
          <ac:chgData name="Jeff Grissom" userId="6ed276cc5b01eb32" providerId="LiveId" clId="{55FE2C15-0111-5448-8EFE-A683A2670EA4}" dt="2018-12-16T05:50:10.285" v="22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delSp modSp">
        <pc:chgData name="Jeff Grissom" userId="6ed276cc5b01eb32" providerId="LiveId" clId="{55FE2C15-0111-5448-8EFE-A683A2670EA4}" dt="2018-12-16T05:58:48.296" v="440"/>
        <pc:sldMkLst>
          <pc:docMk/>
          <pc:sldMk cId="3206319216" sldId="282"/>
        </pc:sldMkLst>
        <pc:spChg chg="mod">
          <ac:chgData name="Jeff Grissom" userId="6ed276cc5b01eb32" providerId="LiveId" clId="{55FE2C15-0111-5448-8EFE-A683A2670EA4}" dt="2018-12-16T05:50:23.757" v="34" actId="20577"/>
          <ac:spMkLst>
            <pc:docMk/>
            <pc:sldMk cId="3206319216" sldId="282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5:58:48.296" v="440"/>
          <ac:spMkLst>
            <pc:docMk/>
            <pc:sldMk cId="3206319216" sldId="282"/>
            <ac:spMk id="4" creationId="{00000000-0000-0000-0000-000000000000}"/>
          </ac:spMkLst>
        </pc:spChg>
        <pc:spChg chg="del">
          <ac:chgData name="Jeff Grissom" userId="6ed276cc5b01eb32" providerId="LiveId" clId="{55FE2C15-0111-5448-8EFE-A683A2670EA4}" dt="2018-12-16T05:50:28.932" v="36" actId="478"/>
          <ac:spMkLst>
            <pc:docMk/>
            <pc:sldMk cId="3206319216" sldId="282"/>
            <ac:spMk id="5" creationId="{16314E75-5A53-4444-BB08-CF83ED9B9B1C}"/>
          </ac:spMkLst>
        </pc:spChg>
        <pc:spChg chg="del">
          <ac:chgData name="Jeff Grissom" userId="6ed276cc5b01eb32" providerId="LiveId" clId="{55FE2C15-0111-5448-8EFE-A683A2670EA4}" dt="2018-12-16T05:50:29.492" v="37" actId="478"/>
          <ac:spMkLst>
            <pc:docMk/>
            <pc:sldMk cId="3206319216" sldId="282"/>
            <ac:spMk id="6" creationId="{4FDDD005-191B-5D4B-ABB1-6CBB272F3B9A}"/>
          </ac:spMkLst>
        </pc:spChg>
        <pc:spChg chg="del">
          <ac:chgData name="Jeff Grissom" userId="6ed276cc5b01eb32" providerId="LiveId" clId="{55FE2C15-0111-5448-8EFE-A683A2670EA4}" dt="2018-12-16T05:50:29.995" v="38" actId="478"/>
          <ac:spMkLst>
            <pc:docMk/>
            <pc:sldMk cId="3206319216" sldId="282"/>
            <ac:spMk id="7" creationId="{9E1C4268-180E-2045-B1CB-3385C5CE741D}"/>
          </ac:spMkLst>
        </pc:spChg>
      </pc:sldChg>
      <pc:sldChg chg="modSp add">
        <pc:chgData name="Jeff Grissom" userId="6ed276cc5b01eb32" providerId="LiveId" clId="{55FE2C15-0111-5448-8EFE-A683A2670EA4}" dt="2018-12-16T06:08:39.878" v="767" actId="20577"/>
        <pc:sldMkLst>
          <pc:docMk/>
          <pc:sldMk cId="2956126883" sldId="288"/>
        </pc:sldMkLst>
        <pc:spChg chg="mod">
          <ac:chgData name="Jeff Grissom" userId="6ed276cc5b01eb32" providerId="LiveId" clId="{55FE2C15-0111-5448-8EFE-A683A2670EA4}" dt="2018-12-16T05:58:59.065" v="452" actId="20577"/>
          <ac:spMkLst>
            <pc:docMk/>
            <pc:sldMk cId="2956126883" sldId="288"/>
            <ac:spMk id="3" creationId="{00000000-0000-0000-0000-000000000000}"/>
          </ac:spMkLst>
        </pc:spChg>
        <pc:spChg chg="mod">
          <ac:chgData name="Jeff Grissom" userId="6ed276cc5b01eb32" providerId="LiveId" clId="{55FE2C15-0111-5448-8EFE-A683A2670EA4}" dt="2018-12-16T06:08:39.878" v="767" actId="20577"/>
          <ac:spMkLst>
            <pc:docMk/>
            <pc:sldMk cId="2956126883" sldId="288"/>
            <ac:spMk id="4" creationId="{00000000-0000-0000-0000-000000000000}"/>
          </ac:spMkLst>
        </pc:spChg>
      </pc:sldChg>
      <pc:sldChg chg="delSp modSp add">
        <pc:chgData name="Jeff Grissom" userId="6ed276cc5b01eb32" providerId="LiveId" clId="{55FE2C15-0111-5448-8EFE-A683A2670EA4}" dt="2018-12-16T06:09:06.027" v="770" actId="20577"/>
        <pc:sldMkLst>
          <pc:docMk/>
          <pc:sldMk cId="3207903408" sldId="289"/>
        </pc:sldMkLst>
        <pc:spChg chg="mod">
          <ac:chgData name="Jeff Grissom" userId="6ed276cc5b01eb32" providerId="LiveId" clId="{55FE2C15-0111-5448-8EFE-A683A2670EA4}" dt="2018-12-16T06:08:57.536" v="768"/>
          <ac:spMkLst>
            <pc:docMk/>
            <pc:sldMk cId="3207903408" sldId="289"/>
            <ac:spMk id="2" creationId="{4BC41A56-E33F-4249-B145-C84AEF208448}"/>
          </ac:spMkLst>
        </pc:spChg>
        <pc:spChg chg="mod">
          <ac:chgData name="Jeff Grissom" userId="6ed276cc5b01eb32" providerId="LiveId" clId="{55FE2C15-0111-5448-8EFE-A683A2670EA4}" dt="2018-12-16T06:09:06.027" v="770" actId="20577"/>
          <ac:spMkLst>
            <pc:docMk/>
            <pc:sldMk cId="3207903408" sldId="289"/>
            <ac:spMk id="3" creationId="{59F02526-29BA-5A4B-A2C4-41E66E3E146C}"/>
          </ac:spMkLst>
        </pc:spChg>
        <pc:spChg chg="mod">
          <ac:chgData name="Jeff Grissom" userId="6ed276cc5b01eb32" providerId="LiveId" clId="{55FE2C15-0111-5448-8EFE-A683A2670EA4}" dt="2018-12-16T06:08:11.586" v="719" actId="255"/>
          <ac:spMkLst>
            <pc:docMk/>
            <pc:sldMk cId="3207903408" sldId="289"/>
            <ac:spMk id="4" creationId="{86C9FD13-B89E-574F-AAD3-FC8E849AB64D}"/>
          </ac:spMkLst>
        </pc:spChg>
        <pc:spChg chg="del">
          <ac:chgData name="Jeff Grissom" userId="6ed276cc5b01eb32" providerId="LiveId" clId="{55FE2C15-0111-5448-8EFE-A683A2670EA4}" dt="2018-12-16T06:06:50.202" v="673" actId="478"/>
          <ac:spMkLst>
            <pc:docMk/>
            <pc:sldMk cId="3207903408" sldId="289"/>
            <ac:spMk id="5" creationId="{D843F73F-27EC-7B49-87D5-34009BB5900B}"/>
          </ac:spMkLst>
        </pc:spChg>
        <pc:spChg chg="del mod">
          <ac:chgData name="Jeff Grissom" userId="6ed276cc5b01eb32" providerId="LiveId" clId="{55FE2C15-0111-5448-8EFE-A683A2670EA4}" dt="2018-12-16T06:06:48.440" v="672" actId="478"/>
          <ac:spMkLst>
            <pc:docMk/>
            <pc:sldMk cId="3207903408" sldId="289"/>
            <ac:spMk id="6" creationId="{701A1D79-F859-954E-AB50-C7FE4374ADB4}"/>
          </ac:spMkLst>
        </pc:spChg>
      </pc:sldChg>
      <pc:sldChg chg="delSp modSp add">
        <pc:chgData name="Jeff Grissom" userId="6ed276cc5b01eb32" providerId="LiveId" clId="{55FE2C15-0111-5448-8EFE-A683A2670EA4}" dt="2018-12-16T20:59:17.353" v="919"/>
        <pc:sldMkLst>
          <pc:docMk/>
          <pc:sldMk cId="894073104" sldId="290"/>
        </pc:sldMkLst>
        <pc:spChg chg="mod">
          <ac:chgData name="Jeff Grissom" userId="6ed276cc5b01eb32" providerId="LiveId" clId="{55FE2C15-0111-5448-8EFE-A683A2670EA4}" dt="2018-12-16T06:12:17.927" v="788"/>
          <ac:spMkLst>
            <pc:docMk/>
            <pc:sldMk cId="894073104" sldId="290"/>
            <ac:spMk id="2" creationId="{910D3B97-0A7F-8C4E-AB2C-0DF6344690EC}"/>
          </ac:spMkLst>
        </pc:spChg>
        <pc:spChg chg="mod">
          <ac:chgData name="Jeff Grissom" userId="6ed276cc5b01eb32" providerId="LiveId" clId="{55FE2C15-0111-5448-8EFE-A683A2670EA4}" dt="2018-12-16T06:12:10.552" v="787" actId="20577"/>
          <ac:spMkLst>
            <pc:docMk/>
            <pc:sldMk cId="894073104" sldId="290"/>
            <ac:spMk id="3" creationId="{C45F692A-4DF5-F44A-AEF3-BF127A8AC85E}"/>
          </ac:spMkLst>
        </pc:spChg>
        <pc:spChg chg="mod">
          <ac:chgData name="Jeff Grissom" userId="6ed276cc5b01eb32" providerId="LiveId" clId="{55FE2C15-0111-5448-8EFE-A683A2670EA4}" dt="2018-12-16T20:59:17.353" v="919"/>
          <ac:spMkLst>
            <pc:docMk/>
            <pc:sldMk cId="894073104" sldId="290"/>
            <ac:spMk id="4" creationId="{FDCC60D9-4AA3-594E-8FA5-2EA3782D7C4A}"/>
          </ac:spMkLst>
        </pc:spChg>
        <pc:spChg chg="del">
          <ac:chgData name="Jeff Grissom" userId="6ed276cc5b01eb32" providerId="LiveId" clId="{55FE2C15-0111-5448-8EFE-A683A2670EA4}" dt="2018-12-16T06:11:38.614" v="774" actId="478"/>
          <ac:spMkLst>
            <pc:docMk/>
            <pc:sldMk cId="894073104" sldId="290"/>
            <ac:spMk id="5" creationId="{A75A4F73-FD56-1C46-A6B2-E24A3034D2C8}"/>
          </ac:spMkLst>
        </pc:spChg>
        <pc:spChg chg="del">
          <ac:chgData name="Jeff Grissom" userId="6ed276cc5b01eb32" providerId="LiveId" clId="{55FE2C15-0111-5448-8EFE-A683A2670EA4}" dt="2018-12-16T06:11:36.957" v="773" actId="478"/>
          <ac:spMkLst>
            <pc:docMk/>
            <pc:sldMk cId="894073104" sldId="290"/>
            <ac:spMk id="6" creationId="{F461A60A-5A34-8D4C-A377-8711457504F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6/6/2021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6/6/2021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6/6/2021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6/6/2021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6/6/2021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6/6/2021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6/6/2021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6/6/2021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4FFF60D-DC57-47F5-88D0-9E5DF4BB0AA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20000"/>
          </a:blip>
          <a:stretch>
            <a:fillRect/>
          </a:stretch>
        </p:blipFill>
        <p:spPr>
          <a:xfrm>
            <a:off x="3630166" y="1432560"/>
            <a:ext cx="4931664" cy="4931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python.org/en/latest/esp8266/tutorial/network_basics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grissom/Python-IOT/blob/master/lesson03/index.md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/>
          <a:p>
            <a:r>
              <a:rPr lang="en-US"/>
              <a:t>Python IOT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F7242-583B-46E6-A221-EDD635245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4657" y="571500"/>
            <a:ext cx="5715000" cy="5715000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/>
          <a:p>
            <a:r>
              <a:rPr lang="en-US" dirty="0"/>
              <a:t>Wi-Fi, </a:t>
            </a:r>
            <a:r>
              <a:rPr lang="en-US"/>
              <a:t>Dictionary, JSON</a:t>
            </a:r>
            <a:r>
              <a:rPr lang="en-US" dirty="0"/>
              <a:t>, Requests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Wi-Fi Connection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There are 2 different ways to utilize Wi-Fi on the ESP32: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One for the station – when ESP32 connects to a router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One for the access point – so other devices can connect to ESP32</a:t>
            </a:r>
          </a:p>
          <a:p>
            <a:r>
              <a:rPr lang="en-US" dirty="0">
                <a:solidFill>
                  <a:schemeClr val="tx2"/>
                </a:solidFill>
              </a:rPr>
              <a:t>We are going to utilize the station interface to connect the microcontroller to the existing network</a:t>
            </a:r>
          </a:p>
          <a:p>
            <a:r>
              <a:rPr lang="en-US" dirty="0">
                <a:solidFill>
                  <a:schemeClr val="tx2"/>
                </a:solidFill>
              </a:rPr>
              <a:t>Examine the documentation for </a:t>
            </a:r>
            <a:r>
              <a:rPr lang="en-US" dirty="0" err="1">
                <a:solidFill>
                  <a:schemeClr val="tx2"/>
                </a:solidFill>
              </a:rPr>
              <a:t>MicroPython</a:t>
            </a:r>
            <a:r>
              <a:rPr lang="en-US" dirty="0">
                <a:solidFill>
                  <a:schemeClr val="tx2"/>
                </a:solidFill>
              </a:rPr>
              <a:t> network module</a:t>
            </a:r>
          </a:p>
          <a:p>
            <a:r>
              <a:rPr lang="en-US" dirty="0">
                <a:solidFill>
                  <a:schemeClr val="tx2"/>
                </a:solidFill>
                <a:hlinkClick r:id="rId2"/>
              </a:rPr>
              <a:t>https://docs.micropython.org/en/latest/esp8266/tutorial/network_basics.html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986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IOT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9601198" cy="641350"/>
          </a:xfrm>
        </p:spPr>
        <p:txBody>
          <a:bodyPr/>
          <a:lstStyle/>
          <a:p>
            <a:r>
              <a:rPr lang="en-US" dirty="0"/>
              <a:t>Wi-Fi Connection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399" y="2503713"/>
            <a:ext cx="9601199" cy="3287487"/>
          </a:xfrm>
        </p:spPr>
        <p:txBody>
          <a:bodyPr>
            <a:normAutofit/>
          </a:bodyPr>
          <a:lstStyle/>
          <a:p>
            <a:r>
              <a:rPr lang="en-US" dirty="0"/>
              <a:t>Let’s connect our microcontroller to the Wi-Fi network</a:t>
            </a:r>
          </a:p>
          <a:p>
            <a:r>
              <a:rPr lang="en-US" dirty="0"/>
              <a:t>Complete Python IOT </a:t>
            </a:r>
            <a:r>
              <a:rPr lang="en-US"/>
              <a:t>example 1-2</a:t>
            </a:r>
            <a:endParaRPr lang="en-US" dirty="0"/>
          </a:p>
          <a:p>
            <a:r>
              <a:rPr lang="en-US" dirty="0">
                <a:hlinkClick r:id="rId2"/>
              </a:rPr>
              <a:t>https://github.com/jgrissom/Python-IOT/blob/master/lesson03/index.md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4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19251</TotalTime>
  <Words>129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Arial</vt:lpstr>
      <vt:lpstr>Diamond Grid 16x9</vt:lpstr>
      <vt:lpstr>Python IOT</vt:lpstr>
      <vt:lpstr>Python IOT</vt:lpstr>
      <vt:lpstr>Python IOT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Jeff Grissom</dc:creator>
  <cp:lastModifiedBy>Jeff Grissom</cp:lastModifiedBy>
  <cp:revision>727</cp:revision>
  <dcterms:created xsi:type="dcterms:W3CDTF">2018-11-03T17:51:56Z</dcterms:created>
  <dcterms:modified xsi:type="dcterms:W3CDTF">2021-06-07T04:59:28Z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